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FC52D0-45E8-441A-86BF-9F20185AB6F7}" v="3" dt="2023-12-30T09:56:46.5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w Barn Christian Fellowship" userId="eff4500a5c039f22" providerId="LiveId" clId="{62C46F83-ACC3-4580-88A2-381DD699AD07}"/>
    <pc:docChg chg="custSel modSld">
      <pc:chgData name="New Barn Christian Fellowship" userId="eff4500a5c039f22" providerId="LiveId" clId="{62C46F83-ACC3-4580-88A2-381DD699AD07}" dt="2023-12-30T10:00:10.303" v="0" actId="478"/>
      <pc:docMkLst>
        <pc:docMk/>
      </pc:docMkLst>
      <pc:sldChg chg="delSp mod">
        <pc:chgData name="New Barn Christian Fellowship" userId="eff4500a5c039f22" providerId="LiveId" clId="{62C46F83-ACC3-4580-88A2-381DD699AD07}" dt="2023-12-30T10:00:10.303" v="0" actId="478"/>
        <pc:sldMkLst>
          <pc:docMk/>
          <pc:sldMk cId="1108008038" sldId="256"/>
        </pc:sldMkLst>
        <pc:spChg chg="del">
          <ac:chgData name="New Barn Christian Fellowship" userId="eff4500a5c039f22" providerId="LiveId" clId="{62C46F83-ACC3-4580-88A2-381DD699AD07}" dt="2023-12-30T10:00:10.303" v="0" actId="478"/>
          <ac:spMkLst>
            <pc:docMk/>
            <pc:sldMk cId="1108008038" sldId="256"/>
            <ac:spMk id="4" creationId="{ADCEA55C-DB11-A76C-ADC9-08E78668201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153BD-3C17-4920-9D6E-2B418EA0CB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C36E25-26FC-44AC-B76A-AB1F692A40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86A54C-F002-4000-A6A8-9ADD8E23C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2FC3B-F64C-4A0E-9E45-5EAD97D94765}" type="datetimeFigureOut">
              <a:rPr lang="en-GB" smtClean="0"/>
              <a:t>30/12/2023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AE32A-D448-4616-975F-0EF65BBCF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191DBC-883B-4C45-B2F8-FB0936015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EA337-D36C-486D-A6AA-33DEB46119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6671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FA122-54CA-42F0-A58F-3C871D49B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C20F52-8E73-4A76-8380-7231002DA6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A9C0FF-370E-4074-9EE8-C397FE25F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2FC3B-F64C-4A0E-9E45-5EAD97D94765}" type="datetimeFigureOut">
              <a:rPr lang="en-GB" smtClean="0"/>
              <a:t>30/12/2023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2543FF-C9CD-4035-859F-E64C89354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5F1072-EB95-415D-8AEB-F4066730E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EA337-D36C-486D-A6AA-33DEB46119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2140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65DAFE-E6B8-4CC9-8A63-0A853007F1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63E5D0-BFFB-4D72-B8DD-7C4E28C8AB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2E1C5E-4F35-4291-8477-B9784C8A4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2FC3B-F64C-4A0E-9E45-5EAD97D94765}" type="datetimeFigureOut">
              <a:rPr lang="en-GB" smtClean="0"/>
              <a:t>30/12/2023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BBE86C-6634-499F-8725-5BC4C5624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6424EF-6AE5-4DC3-BA01-257EFEE32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EA337-D36C-486D-A6AA-33DEB46119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455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ED195-9864-45E8-94BB-2DC538E55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CC577-50AC-44EB-A103-15DDA55DA7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2DBCDD-F9BC-4207-899B-FBF0F2DA9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2FC3B-F64C-4A0E-9E45-5EAD97D94765}" type="datetimeFigureOut">
              <a:rPr lang="en-GB" smtClean="0"/>
              <a:t>30/12/2023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E5D8DE-B535-47BD-BD9A-95B0CC323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AE6FD4-525B-4827-AF36-D16A47575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EA337-D36C-486D-A6AA-33DEB46119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6075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337DD-CE99-4452-A8BC-88D63927E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E4D4C0-A880-4182-810F-AC01A929E7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2974D7-A825-4BB9-940C-CB3C7798E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2FC3B-F64C-4A0E-9E45-5EAD97D94765}" type="datetimeFigureOut">
              <a:rPr lang="en-GB" smtClean="0"/>
              <a:t>30/12/2023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94037F-5318-4CB1-A0D9-C8B16ECDD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5145AE-2339-43EC-92ED-726509EC7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EA337-D36C-486D-A6AA-33DEB46119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714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7E80E-1E15-4F5D-8A28-E4C853684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36FA23-3746-4E7A-B95D-1017E7D800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501560-6051-472E-A2B3-30B1AE668E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BFA3B6-1C6C-4A57-92BA-B6F9F86C2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2FC3B-F64C-4A0E-9E45-5EAD97D94765}" type="datetimeFigureOut">
              <a:rPr lang="en-GB" smtClean="0"/>
              <a:t>30/12/2023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262543-61B3-4F8F-849A-1975578AA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9EDE6B-5A9C-4258-B758-DF275D189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EA337-D36C-486D-A6AA-33DEB46119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1025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A7EF7-E291-42B4-B085-06DB6C97B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394A7A-032B-4DA4-8381-6D8CE4E6CC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93C64E-B5F7-4A64-85FB-5341C0DDE6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F7AE45-CACF-4911-8C71-6B686A33EE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638CA7-9FF7-4D7B-A92C-33A9B9593E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7AA447-85E1-4C67-AD5E-89D4C7660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2FC3B-F64C-4A0E-9E45-5EAD97D94765}" type="datetimeFigureOut">
              <a:rPr lang="en-GB" smtClean="0"/>
              <a:t>30/12/2023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3D0E5A-1AEF-46A8-9E8E-ACFA4EBA8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1FFE70-6440-46A7-994D-A4182C9ED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EA337-D36C-486D-A6AA-33DEB46119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97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CB078-596F-4831-B95C-3B6A705F9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213B4E-F8AD-4313-B688-4F5867D66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2FC3B-F64C-4A0E-9E45-5EAD97D94765}" type="datetimeFigureOut">
              <a:rPr lang="en-GB" smtClean="0"/>
              <a:t>30/12/2023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57174A-C4D4-48B8-B98F-BD4F3396C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C64AF8-555E-4D0B-9638-E122D6D6F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EA337-D36C-486D-A6AA-33DEB46119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484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F8C82A-65AB-4671-9E8F-C07CEA97B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2FC3B-F64C-4A0E-9E45-5EAD97D94765}" type="datetimeFigureOut">
              <a:rPr lang="en-GB" smtClean="0"/>
              <a:t>30/12/2023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54C246-3D59-41FA-8FC3-D2C3404B9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A1FF01-C890-4B81-BD64-97C78EBE5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EA337-D36C-486D-A6AA-33DEB46119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160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EAEA2-7FBF-492E-A915-3060CCE43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576D59-6755-40B6-A6E9-DD355FC97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CB2522-F497-413B-BA01-ACF773999E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AFFAAF-986E-460D-9E8B-4FCDA21A1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2FC3B-F64C-4A0E-9E45-5EAD97D94765}" type="datetimeFigureOut">
              <a:rPr lang="en-GB" smtClean="0"/>
              <a:t>30/12/2023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A1C129-C9A3-47AB-BE7E-52B3FAB25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0ADF6A-81CC-46B6-8AD5-DC0C4A0FF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EA337-D36C-486D-A6AA-33DEB46119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6925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B997D-156B-4EC1-BA7D-3E426B4B2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FBAF2F-5257-4F55-925C-DB25FBBA71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32A07D-392E-4C5B-A200-472D7477DF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417663-9BD8-478F-8EFF-B3556AB1D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2FC3B-F64C-4A0E-9E45-5EAD97D94765}" type="datetimeFigureOut">
              <a:rPr lang="en-GB" smtClean="0"/>
              <a:t>30/12/2023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6189F0-AABC-4CB5-A7A0-805002767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502DD9-99DE-4207-8D64-50F5E827B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EA337-D36C-486D-A6AA-33DEB46119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4815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DDCD1C-6100-4204-AE03-06823CEB7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C1776F-99FE-40F4-8E9C-B93FA47641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F3A6C-682A-4437-87E6-0604B8C44D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2FC3B-F64C-4A0E-9E45-5EAD97D94765}" type="datetimeFigureOut">
              <a:rPr lang="en-GB" smtClean="0"/>
              <a:t>30/12/2023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BFB7F9-BEE2-4525-B5CC-CF2290D029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36B8B1-3AFD-4349-98BB-7D8E6C2321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EA337-D36C-486D-A6AA-33DEB46119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02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glenbledsoe/5394178323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224DCAE-3525-4338-914B-95567EF1992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7638" b="9028"/>
          <a:stretch/>
        </p:blipFill>
        <p:spPr bwMode="auto">
          <a:xfrm>
            <a:off x="20" y="1"/>
            <a:ext cx="1219198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E7D06B5-530A-4A5D-8969-CCE72C1904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/>
          </a:bodyPr>
          <a:lstStyle/>
          <a:p>
            <a:endParaRPr lang="en-GB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FBA35A-EA40-43C7-A424-8FFFA78D17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>
            <a:normAutofit/>
          </a:bodyPr>
          <a:lstStyle/>
          <a:p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80080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newbarncf@outlook.com</dc:creator>
  <cp:lastModifiedBy>New Barn Christian Fellowship</cp:lastModifiedBy>
  <cp:revision>2</cp:revision>
  <dcterms:created xsi:type="dcterms:W3CDTF">2022-05-01T07:58:28Z</dcterms:created>
  <dcterms:modified xsi:type="dcterms:W3CDTF">2023-12-30T10:00:16Z</dcterms:modified>
</cp:coreProperties>
</file>